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5" r:id="rId26"/>
    <p:sldId id="356"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6444" autoAdjust="0"/>
  </p:normalViewPr>
  <p:slideViewPr>
    <p:cSldViewPr snapToGrid="0">
      <p:cViewPr varScale="1">
        <p:scale>
          <a:sx n="118" d="100"/>
          <a:sy n="118" d="100"/>
        </p:scale>
        <p:origin x="1350" y="102"/>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10/21/2018 2:37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sp>
        <p:nvSpPr>
          <p:cNvPr id="6" name="Rectangle 5">
            <a:extLst>
              <a:ext uri="{FF2B5EF4-FFF2-40B4-BE49-F238E27FC236}">
                <a16:creationId xmlns:a16="http://schemas.microsoft.com/office/drawing/2014/main" id="{D78F920F-56AA-4761-985F-FF2E96BB3456}"/>
              </a:ext>
            </a:extLst>
          </p:cNvPr>
          <p:cNvSpPr/>
          <p:nvPr/>
        </p:nvSpPr>
        <p:spPr>
          <a:xfrm>
            <a:off x="3264231" y="3244334"/>
            <a:ext cx="5663538" cy="369332"/>
          </a:xfrm>
          <a:prstGeom prst="rect">
            <a:avLst/>
          </a:prstGeom>
        </p:spPr>
        <p:txBody>
          <a:bodyPr wrap="none">
            <a:spAutoFit/>
          </a:bodyPr>
          <a:lstStyle/>
          <a:p>
            <a:r>
              <a:rPr lang="en-US" dirty="0"/>
              <a:t>Azure App Service API App and API Management icons</a:t>
            </a: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t>
            </a:r>
            <a:r>
              <a:rPr lang="en-US" sz="2400">
                <a:latin typeface="Segoe UI Semilight" panose="020B0402040204020203" pitchFamily="34" charset="0"/>
                <a:cs typeface="Segoe UI Semilight" panose="020B0402040204020203" pitchFamily="34" charset="0"/>
              </a:rPr>
              <a:t>Azure DevOps. </a:t>
            </a:r>
            <a:r>
              <a:rPr lang="en-US" sz="2400" dirty="0">
                <a:latin typeface="Segoe UI Semilight" panose="020B0402040204020203" pitchFamily="34" charset="0"/>
                <a:cs typeface="Segoe UI Semilight" panose="020B0402040204020203" pitchFamily="34" charset="0"/>
              </a:rPr>
              <a:t>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3494</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2018-10-21T18:40:20Z</dcterms:modified>
</cp:coreProperties>
</file>